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Рөлдік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Олардың сіз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айтқандары даңқ; бедел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 сіз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ойлайтын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нәрсе.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Канадалық ақын және афорист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Л.Дуде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өзіңіздің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стратегияңызды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еркіндігіңізді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іс-әрекеттің өзгергіштігін анықтауда зор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еркіндік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масканың өзі түбегейлі жаңа шешімдерді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мінез-құлықты табуға арналған,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әрқашан жаңа үлгі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 сыналмаған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жағдайға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Репертуардың мүмкіндіктерін кеңейту стереотиптік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шеңберден шығуға мүмкіндік береді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Үлкен сахна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ойындары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өрбіген көптеген салаларға бөлінеді.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сайтта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рөл ойнайды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Қоғам рөлдерді «қалай дұрыс» 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керектігі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идеяларды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Әлеуметтанулық тілдегі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көріністер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эксплектация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өзгелерден рөлді орындаушыға қойылатын талаптар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Бүкіл әлем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театр,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өмір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- актер.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киіп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қалаған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болжамды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пайдалы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оған қажетті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үшін басқасына хабарлама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Менеджмент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бизнес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көптеген маскалар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араласатын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алаңдары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Маскалар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уақытта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болған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таза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қорғаныс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қызметін атқарған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 үшін маңызды күрделі рәсімдер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рәсімдерді жасай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біздің ата-бабаларымыз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түрлі қорқынышты және түсініксіз күштердің алдында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жауып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бетперде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Бұл масканың басты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міндеті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өте әсерлі құрал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адамзаттың өзін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өзін-өзі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қоғамдағы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 функцияларын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жүзеге асырудың көптеген тәсілдерінің бірі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мақсаттарымызға қолданбаймыз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ойнайды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құбылыс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маска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киеді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қандай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білмейді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көрмейді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қазіргі уақыттағы ішкі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жағдайына сәйкес, өзі қалағанынша әрекет етуге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(қозғалуға, сөйлеуге, басқалармен байланыс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орнатуға, серуендеуге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аксессуарларды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таңдауға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шақырылады.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Тренингтің барлық қатысушылары масканың талабынан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туындайды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өздеріне таныс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 әрекет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мазмұнды мазмұнын көрсетеді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тренингтің басқа қатысушыларына көрінуі 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Сондықтан, бетперде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кигенде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өзіне бағынбайтын күшті ішкі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импульсті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Қазіргі адамға арналған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не.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Қауіпсіздік, қорғаныс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масканың негізгі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мақсаты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бетперде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жасыру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шынайы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бетін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жасыру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Таңдау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маневр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мүмкіндігі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масканы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қолданған кезде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мінез-құлқының өзгергіштігі рөлдік репертуардың кеңеюіне байланысты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жаңартылады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3. Рөлдік теория</vt:lpstr>
      <vt:lpstr>Слайд 2</vt:lpstr>
      <vt:lpstr>Слайд 3</vt:lpstr>
      <vt:lpstr>Слайд 4</vt:lpstr>
      <vt:lpstr>Маска деген не?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Рөлдік теория</dc:title>
  <dc:creator>Ардак</dc:creator>
  <cp:lastModifiedBy>Ардак</cp:lastModifiedBy>
  <cp:revision>1</cp:revision>
  <dcterms:created xsi:type="dcterms:W3CDTF">2019-10-23T02:41:23Z</dcterms:created>
  <dcterms:modified xsi:type="dcterms:W3CDTF">2019-10-23T02:57:18Z</dcterms:modified>
</cp:coreProperties>
</file>